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Default Extension="jpeg" ContentType="image/jpeg"/>
  <Override PartName="/ppt/slides/slide5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FEAA4362-95A4-DA4F-9BFF-C37A85CEE38F}" type="datetimeFigureOut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5E904685-C70C-F148-985A-FCAC3733EE0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Global Warming is Fake.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connection between carbon dioxide and global warming </a:t>
            </a:r>
          </a:p>
          <a:p>
            <a:r>
              <a:rPr lang="en-US" dirty="0" smtClean="0"/>
              <a:t>The weather is not affected by global warming it changes by the carbon dioxide level.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Greenhouses gases are supposed to to be dangerous but there are still people trying to save the Wetlands.</a:t>
            </a:r>
          </a:p>
          <a:p>
            <a:r>
              <a:rPr lang="en-US" dirty="0" smtClean="0"/>
              <a:t>99.8% of Greenhouses have NOTHING to do with carbon dioxide emissions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actually benefits of warming unlike the false claims that it causes malaria, lack of food supply, human deaths, etc.</a:t>
            </a:r>
          </a:p>
          <a:p>
            <a:r>
              <a:rPr lang="en-US" dirty="0" smtClean="0"/>
              <a:t>The only reason there is no live further from the equator is because no life can live there not because of global warming its all fake.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actual evidence is contrary it doesn’t help because it is not based on science it is based on reality.</a:t>
            </a:r>
          </a:p>
          <a:p>
            <a:r>
              <a:rPr lang="en-US" dirty="0" smtClean="0"/>
              <a:t>If computers COULD could predict disaster global warming would not be a problem.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other cases similar to this one like the negatives of collectivism but were proven false my ideology so how is global warming so different?</a:t>
            </a:r>
          </a:p>
          <a:p>
            <a:r>
              <a:rPr lang="en-US" dirty="0" smtClean="0"/>
              <a:t>Patrick Moore even quit because the scientific theory was not in favor of political agendas.</a:t>
            </a:r>
          </a:p>
          <a:p>
            <a:r>
              <a:rPr lang="en-US" smtClean="0"/>
              <a:t> today </a:t>
            </a:r>
            <a:r>
              <a:rPr lang="en-US" dirty="0" smtClean="0"/>
              <a:t>he is the co-founder, chair, and chief scientist of </a:t>
            </a:r>
            <a:r>
              <a:rPr lang="en-US" dirty="0" err="1" smtClean="0"/>
              <a:t>Greenspirit</a:t>
            </a:r>
            <a:r>
              <a:rPr lang="en-US" dirty="0" smtClean="0"/>
              <a:t> Strategies in Vancouver, a consulting firm that provides paid public relations efforts, lectures, lobbying, opinions and committee participation to government and industry on a wide range of environmental and sustainability issues.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33</TotalTime>
  <Words>245</Words>
  <Application>Microsoft Macintosh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Codex</vt:lpstr>
      <vt:lpstr>Global Warming is Fake.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Warming is Fake.</dc:title>
  <dc:creator>admin</dc:creator>
  <cp:lastModifiedBy>admin</cp:lastModifiedBy>
  <cp:revision>2</cp:revision>
  <dcterms:created xsi:type="dcterms:W3CDTF">2012-04-12T14:25:02Z</dcterms:created>
  <dcterms:modified xsi:type="dcterms:W3CDTF">2012-04-12T14:58:59Z</dcterms:modified>
</cp:coreProperties>
</file>